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6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2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4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2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5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7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3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5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0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E4BDC7-08FC-2A4F-A955-8B4AB04CE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869" y="978407"/>
            <a:ext cx="4983480" cy="3976380"/>
          </a:xfrm>
        </p:spPr>
        <p:txBody>
          <a:bodyPr anchor="t">
            <a:normAutofit/>
          </a:bodyPr>
          <a:lstStyle/>
          <a:p>
            <a:pPr algn="ctr"/>
            <a:r>
              <a:rPr lang="cs-CZ" sz="6000" dirty="0"/>
              <a:t>Taneční klub  Sever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B9F5F0-7EF0-0F07-9022-531AE1B49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869" y="5275825"/>
            <a:ext cx="4983481" cy="1070177"/>
          </a:xfrm>
        </p:spPr>
        <p:txBody>
          <a:bodyPr anchor="t">
            <a:normAutofit/>
          </a:bodyPr>
          <a:lstStyle/>
          <a:p>
            <a:r>
              <a:rPr lang="cs-CZ" sz="2400"/>
              <a:t>Oslavil 35 let působení na naší škole!</a:t>
            </a:r>
          </a:p>
        </p:txBody>
      </p:sp>
      <p:pic>
        <p:nvPicPr>
          <p:cNvPr id="5" name="Obrázek 4" descr="Obsah obrázku plakát, kresba, klipart, kreslené&#10;&#10;Obsah vygenerovaný umělou inteligencí může být nesprávný.">
            <a:extLst>
              <a:ext uri="{FF2B5EF4-FFF2-40B4-BE49-F238E27FC236}">
                <a16:creationId xmlns:a16="http://schemas.microsoft.com/office/drawing/2014/main" id="{E2B9E88A-F153-B0B1-F04B-12B96DC36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r="881" b="3"/>
          <a:stretch>
            <a:fillRect/>
          </a:stretch>
        </p:blipFill>
        <p:spPr>
          <a:xfrm>
            <a:off x="525664" y="508090"/>
            <a:ext cx="5570336" cy="583791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493" y="508090"/>
            <a:ext cx="4983481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A107D77-6706-F2B6-6B94-C1F55B75C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4232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25412AA-120B-9689-8A32-C2B622609D1C}"/>
              </a:ext>
            </a:extLst>
          </p:cNvPr>
          <p:cNvSpPr txBox="1"/>
          <p:nvPr/>
        </p:nvSpPr>
        <p:spPr>
          <a:xfrm>
            <a:off x="5954486" y="2166257"/>
            <a:ext cx="547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/>
              <a:t>Svor </a:t>
            </a:r>
          </a:p>
          <a:p>
            <a:pPr algn="ctr"/>
            <a:r>
              <a:rPr lang="cs-CZ" sz="4800" b="1" dirty="0"/>
              <a:t>19. – 21. září 2025</a:t>
            </a:r>
          </a:p>
        </p:txBody>
      </p:sp>
    </p:spTree>
    <p:extLst>
      <p:ext uri="{BB962C8B-B14F-4D97-AF65-F5344CB8AC3E}">
        <p14:creationId xmlns:p14="http://schemas.microsoft.com/office/powerpoint/2010/main" val="109583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000">
        <p:push dir="u"/>
      </p:transition>
    </mc:Choice>
    <mc:Fallback>
      <p:transition spd="slow" advClick="0" advTm="10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ek 2" descr="Obsah obrázku oblečení, venku, osoba, strom&#10;&#10;Obsah vygenerovaný umělou inteligencí může být nesprávný.">
            <a:extLst>
              <a:ext uri="{FF2B5EF4-FFF2-40B4-BE49-F238E27FC236}">
                <a16:creationId xmlns:a16="http://schemas.microsoft.com/office/drawing/2014/main" id="{E71F460D-A5C4-D427-A02B-E3FEC629A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3" r="-1" b="3487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88942"/>
      </p:ext>
    </p:extLst>
  </p:cSld>
  <p:clrMapOvr>
    <a:masterClrMapping/>
  </p:clrMapOvr>
  <p:transition spd="slow" advClick="0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A86C4D5-59BF-B689-3724-8AD0837FD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r="-1" b="10989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24143"/>
      </p:ext>
    </p:extLst>
  </p:cSld>
  <p:clrMapOvr>
    <a:masterClrMapping/>
  </p:clrMapOvr>
  <p:transition spd="slow" advClick="0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ek 2" descr="Obsah obrázku sport, tanečníci, Tanec, osoba&#10;&#10;Obsah vygenerovaný umělou inteligencí může být nesprávný.">
            <a:extLst>
              <a:ext uri="{FF2B5EF4-FFF2-40B4-BE49-F238E27FC236}">
                <a16:creationId xmlns:a16="http://schemas.microsoft.com/office/drawing/2014/main" id="{7B07AC8B-35C8-DA5D-689B-B1B262353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5" r="-1" b="9251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88848"/>
      </p:ext>
    </p:extLst>
  </p:cSld>
  <p:clrMapOvr>
    <a:masterClrMapping/>
  </p:clrMapOvr>
  <p:transition spd="slow" advClick="0" advTm="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ek 2" descr="Obsah obrázku sport, tanečníci, osoba, oblečení&#10;&#10;Obsah vygenerovaný umělou inteligencí může být nesprávný.">
            <a:extLst>
              <a:ext uri="{FF2B5EF4-FFF2-40B4-BE49-F238E27FC236}">
                <a16:creationId xmlns:a16="http://schemas.microsoft.com/office/drawing/2014/main" id="{FC54185D-44B5-BB50-FD0A-06FC7EA4B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 r="-1" b="15031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85861"/>
      </p:ext>
    </p:extLst>
  </p:cSld>
  <p:clrMapOvr>
    <a:masterClrMapping/>
  </p:clrMapOvr>
  <p:transition spd="slow" advClick="0" advTm="5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ek 2" descr="Obsah obrázku sport, osoba, boty, oblečení&#10;&#10;Obsah vygenerovaný umělou inteligencí může být nesprávný.">
            <a:extLst>
              <a:ext uri="{FF2B5EF4-FFF2-40B4-BE49-F238E27FC236}">
                <a16:creationId xmlns:a16="http://schemas.microsoft.com/office/drawing/2014/main" id="{68135A0C-69EC-2072-CFEF-C3388EDAD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r="-1" b="14318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27493"/>
      </p:ext>
    </p:extLst>
  </p:cSld>
  <p:clrMapOvr>
    <a:masterClrMapping/>
  </p:clrMapOvr>
  <p:transition spd="slow" advClick="0" advTm="5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ek 2" descr="Obsah obrázku osoba, boty, oblečení, sport&#10;&#10;Obsah vygenerovaný umělou inteligencí může být nesprávný.">
            <a:extLst>
              <a:ext uri="{FF2B5EF4-FFF2-40B4-BE49-F238E27FC236}">
                <a16:creationId xmlns:a16="http://schemas.microsoft.com/office/drawing/2014/main" id="{1C03F2EB-B4E2-C6C5-9BFC-E535E3387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r="-1" b="17163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77872"/>
      </p:ext>
    </p:extLst>
  </p:cSld>
  <p:clrMapOvr>
    <a:masterClrMapping/>
  </p:clrMapOvr>
  <p:transition spd="slow" advClick="0" advTm="5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CE565A8-5960-47FC-DB43-8330C78BB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7" y="-2"/>
            <a:ext cx="5394056" cy="719545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96DF297-7F07-3FAB-893E-492EBE317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43" y="0"/>
            <a:ext cx="5604630" cy="73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25641"/>
      </p:ext>
    </p:extLst>
  </p:cSld>
  <p:clrMapOvr>
    <a:masterClrMapping/>
  </p:clrMapOvr>
  <p:transition spd="slow" advClick="0" advTm="5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D1968B1-AD76-CE9F-2F4B-5BC0C48D6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0"/>
            <a:ext cx="514350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5A6A97-544E-795E-FA6A-79503E22A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5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1318"/>
      </p:ext>
    </p:extLst>
  </p:cSld>
  <p:clrMapOvr>
    <a:masterClrMapping/>
  </p:clrMapOvr>
  <p:transition spd="slow" advClick="0" advTm="5000">
    <p:push dir="u"/>
  </p:transition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B9F94D1EE37C41AB0362ADAC6F1174" ma:contentTypeVersion="8" ma:contentTypeDescription="Vytvoří nový dokument" ma:contentTypeScope="" ma:versionID="0a34e65ec664d57dd0824e140cc6c9d4">
  <xsd:schema xmlns:xsd="http://www.w3.org/2001/XMLSchema" xmlns:xs="http://www.w3.org/2001/XMLSchema" xmlns:p="http://schemas.microsoft.com/office/2006/metadata/properties" xmlns:ns3="d73cc97c-8312-43b6-8e32-a7eca1b232bc" xmlns:ns4="8ddac754-bed4-476a-8a50-b77c40999684" targetNamespace="http://schemas.microsoft.com/office/2006/metadata/properties" ma:root="true" ma:fieldsID="e46172eb348af43be60063132ca3ec4e" ns3:_="" ns4:_="">
    <xsd:import namespace="d73cc97c-8312-43b6-8e32-a7eca1b232bc"/>
    <xsd:import namespace="8ddac754-bed4-476a-8a50-b77c409996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cc97c-8312-43b6-8e32-a7eca1b232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ac754-bed4-476a-8a50-b77c4099968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73cc97c-8312-43b6-8e32-a7eca1b232bc" xsi:nil="true"/>
  </documentManagement>
</p:properties>
</file>

<file path=customXml/itemProps1.xml><?xml version="1.0" encoding="utf-8"?>
<ds:datastoreItem xmlns:ds="http://schemas.openxmlformats.org/officeDocument/2006/customXml" ds:itemID="{DEADFCD5-0D59-4F6C-A09E-DDB0983225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cc97c-8312-43b6-8e32-a7eca1b232bc"/>
    <ds:schemaRef ds:uri="8ddac754-bed4-476a-8a50-b77c409996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F8811-28F3-4387-95EE-7711B0B3DB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F53BEA-5744-4F27-9769-58D561E0FB3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d73cc97c-8312-43b6-8e32-a7eca1b232bc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8ddac754-bed4-476a-8a50-b77c4099968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</Words>
  <Application>Microsoft Office PowerPoint</Application>
  <PresentationFormat>Širokoúhlá obrazovka</PresentationFormat>
  <Paragraphs>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Bierstadt</vt:lpstr>
      <vt:lpstr>GestaltVTI</vt:lpstr>
      <vt:lpstr>Taneční klub  Sever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 Vítová</dc:creator>
  <cp:lastModifiedBy>Eva Vítová</cp:lastModifiedBy>
  <cp:revision>1</cp:revision>
  <dcterms:created xsi:type="dcterms:W3CDTF">2025-09-23T08:29:37Z</dcterms:created>
  <dcterms:modified xsi:type="dcterms:W3CDTF">2025-09-23T09:00:14Z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0x010100BBB9F94D1EE37C41AB0362ADAC6F1174</vt:lpwstr>
  </property>
</Properties>
</file>